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99392"/>
            <a:ext cx="2535238" cy="3240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4936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15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446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40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561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787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235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413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447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171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396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24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7D9E6-0EDF-4C63-872E-6F80155AF6FD}" type="datetimeFigureOut">
              <a:rPr lang="zh-CN" altLang="en-US" smtClean="0"/>
              <a:t>2019/9/28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34F9F-11C9-4BFA-9525-14AC09F3BD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288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248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Company>Win10NeT.COM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XiaZaiMa.COM</dc:creator>
  <cp:lastModifiedBy>XiaZaiMa.COM</cp:lastModifiedBy>
  <cp:revision>2</cp:revision>
  <dcterms:created xsi:type="dcterms:W3CDTF">2019-09-28T08:14:04Z</dcterms:created>
  <dcterms:modified xsi:type="dcterms:W3CDTF">2019-09-28T08:36:54Z</dcterms:modified>
</cp:coreProperties>
</file>