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1" y="-6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553" y="-140672"/>
            <a:ext cx="2535238" cy="3240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98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0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92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46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81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64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82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54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490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90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19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39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82627-625C-45CF-B073-0DB02BCF0CAC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5E402-D220-48F8-969A-930DCD0BA7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500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全屏显示(16:9)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XiaZaiMa.COM</cp:lastModifiedBy>
  <cp:revision>3</cp:revision>
  <dcterms:created xsi:type="dcterms:W3CDTF">2019-09-28T08:14:04Z</dcterms:created>
  <dcterms:modified xsi:type="dcterms:W3CDTF">2019-09-28T08:30:46Z</dcterms:modified>
</cp:coreProperties>
</file>